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19C"/>
    <a:srgbClr val="91776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20" autoAdjust="0"/>
  </p:normalViewPr>
  <p:slideViewPr>
    <p:cSldViewPr snapToGrid="0">
      <p:cViewPr varScale="1">
        <p:scale>
          <a:sx n="68" d="100"/>
          <a:sy n="68" d="100"/>
        </p:scale>
        <p:origin x="5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F584B-D3A3-469B-9688-B2DEEE66FE9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635FC-4CF6-4272-9B0F-F6D4BD7F2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61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635FC-4CF6-4272-9B0F-F6D4BD7F27B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549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9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04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67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45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26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83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8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08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43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45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79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679A5-2790-4EDA-9F08-79B79C811371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3E427-DF08-4E22-9D35-48671AC16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3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A6560A-5D18-4986-8D2C-FE5378C1994F}"/>
              </a:ext>
            </a:extLst>
          </p:cNvPr>
          <p:cNvSpPr/>
          <p:nvPr/>
        </p:nvSpPr>
        <p:spPr>
          <a:xfrm>
            <a:off x="0" y="-75414"/>
            <a:ext cx="12192000" cy="57162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943898" y="2542749"/>
            <a:ext cx="4776911" cy="251650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Add brief summary of poster content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73278" y="513010"/>
            <a:ext cx="60048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ln w="0"/>
                <a:solidFill>
                  <a:schemeClr val="bg1"/>
                </a:solidFill>
              </a:rPr>
              <a:t>Presenter Name – Topic</a:t>
            </a:r>
          </a:p>
          <a:p>
            <a:pPr algn="r"/>
            <a:r>
              <a:rPr lang="en-GB" sz="3200" b="1" dirty="0">
                <a:ln w="0"/>
                <a:solidFill>
                  <a:schemeClr val="bg1"/>
                </a:solidFill>
              </a:rPr>
              <a:t>Poster Title</a:t>
            </a:r>
            <a:endParaRPr lang="en-GB" sz="2400" dirty="0">
              <a:ln w="0"/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5640444"/>
            <a:ext cx="12192000" cy="124395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332" y="318845"/>
            <a:ext cx="1805462" cy="1747643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5" name="TextBox 14"/>
          <p:cNvSpPr txBox="1"/>
          <p:nvPr/>
        </p:nvSpPr>
        <p:spPr>
          <a:xfrm flipH="1">
            <a:off x="2691603" y="777167"/>
            <a:ext cx="1541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Photo of presenter</a:t>
            </a:r>
          </a:p>
        </p:txBody>
      </p:sp>
      <p:pic>
        <p:nvPicPr>
          <p:cNvPr id="2" name="Picture 1" descr="Free stock photo of ocean, summer, sunset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193" y="2475246"/>
            <a:ext cx="4906959" cy="2570878"/>
          </a:xfrm>
          <a:prstGeom prst="roundRect">
            <a:avLst/>
          </a:prstGeom>
          <a:ln w="12700">
            <a:solidFill>
              <a:srgbClr val="41719C"/>
            </a:solidFill>
          </a:ln>
        </p:spPr>
      </p:pic>
      <p:sp>
        <p:nvSpPr>
          <p:cNvPr id="10" name="Rounded Rectangle 9"/>
          <p:cNvSpPr/>
          <p:nvPr/>
        </p:nvSpPr>
        <p:spPr>
          <a:xfrm>
            <a:off x="6664707" y="3085626"/>
            <a:ext cx="4356371" cy="135011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Add main graphic/image from poster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1C39E6-3C24-4660-BB74-A6902CE5C67D}"/>
              </a:ext>
            </a:extLst>
          </p:cNvPr>
          <p:cNvSpPr txBox="1"/>
          <p:nvPr/>
        </p:nvSpPr>
        <p:spPr>
          <a:xfrm>
            <a:off x="327260" y="5945551"/>
            <a:ext cx="115047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n w="0"/>
                <a:solidFill>
                  <a:schemeClr val="bg1"/>
                </a:solidFill>
              </a:rPr>
              <a:t>Find me at #UKEO24  Date &amp; Time – Poster No (will be added by admin)</a:t>
            </a:r>
            <a:endParaRPr lang="en-GB" sz="280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869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41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Leicester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North, Sharon P.</dc:creator>
  <cp:lastModifiedBy>Patel, Fazila</cp:lastModifiedBy>
  <cp:revision>24</cp:revision>
  <dcterms:created xsi:type="dcterms:W3CDTF">2022-06-24T15:36:35Z</dcterms:created>
  <dcterms:modified xsi:type="dcterms:W3CDTF">2024-08-08T15:26:38Z</dcterms:modified>
</cp:coreProperties>
</file>